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9"/>
  </p:handoutMasterIdLst>
  <p:sldIdLst>
    <p:sldId id="276" r:id="rId3"/>
    <p:sldId id="270" r:id="rId4"/>
    <p:sldId id="277" r:id="rId5"/>
    <p:sldId id="272" r:id="rId6"/>
    <p:sldId id="257" r:id="rId7"/>
    <p:sldId id="260" r:id="rId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0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6137E7-C3C9-4103-9AF7-EAC0145FD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AAD374-F3B7-4517-838B-522C73B1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47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9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3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80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387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74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83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069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332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872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914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19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16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864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532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00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5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2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9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9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4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6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5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64CF-DB5C-4EFD-B0C6-445EDE2D5AF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C30C-B261-4E9D-A6E7-05FBB82A6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3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29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420" y="868196"/>
            <a:ext cx="11903242" cy="1143000"/>
          </a:xfrm>
        </p:spPr>
        <p:txBody>
          <a:bodyPr/>
          <a:lstStyle/>
          <a:p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trật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nhé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0" y="2815710"/>
            <a:ext cx="7058527" cy="3825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452" y="2237794"/>
            <a:ext cx="4652209" cy="465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401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11463" y="4094164"/>
            <a:ext cx="66913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500" b="1" dirty="0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TOÁN </a:t>
            </a:r>
            <a:endParaRPr lang="en-US" altLang="en-US" sz="4500" b="1" dirty="0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811463" y="1524000"/>
            <a:ext cx="6819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7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297239" y="2695576"/>
            <a:ext cx="55911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</a:t>
            </a:r>
            <a:r>
              <a:rPr lang="en-US" alt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vi-VN" altLang="en-US" sz="3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74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686">
        <p:fade/>
      </p:transition>
    </mc:Choice>
    <mc:Fallback xmlns="">
      <p:transition spd="med" advTm="36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1372" y="460486"/>
            <a:ext cx="3769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HỘP QUÀ MAY MẮN</a:t>
            </a:r>
            <a:endParaRPr lang="en-GB" sz="60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175" y="0"/>
            <a:ext cx="4087920" cy="35331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3210"/>
            <a:ext cx="4149933" cy="3430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927" y="3785652"/>
            <a:ext cx="3036346" cy="3132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641558" cy="36415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799" y="3785652"/>
            <a:ext cx="3185728" cy="31857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3305" y="1027903"/>
            <a:ext cx="2731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9616" y="5147632"/>
            <a:ext cx="3387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51115" y="877896"/>
            <a:ext cx="3036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mắn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Con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quà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1827" y="4982740"/>
            <a:ext cx="3387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0532" y="4547467"/>
            <a:ext cx="3387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701" y="1016156"/>
            <a:ext cx="3492153" cy="240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7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295400" y="152400"/>
            <a:ext cx="9296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sáu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17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4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Toán</a:t>
            </a:r>
            <a:endParaRPr lang="en-GB" altLang="en-US" sz="3200" b="1" dirty="0" smtClean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143250" y="1722438"/>
            <a:ext cx="590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Luyện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tập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chung</a:t>
            </a:r>
            <a:endParaRPr lang="en-GB" altLang="en-US" sz="3200" b="1" dirty="0" smtClean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24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308" y="1594024"/>
            <a:ext cx="12088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3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endParaRPr lang="en-US" sz="30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5308" y="2443755"/>
            <a:ext cx="117541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× 5 =		3 × 7 = 		4 × 4 = 		5 × 10 =</a:t>
            </a:r>
          </a:p>
          <a:p>
            <a:pPr algn="just">
              <a:lnSpc>
                <a:spcPct val="200000"/>
              </a:lnSpc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9 = 		3 × 4 = 		4 × 3 = 		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10 =</a:t>
            </a:r>
          </a:p>
          <a:p>
            <a:pPr algn="just">
              <a:lnSpc>
                <a:spcPct val="200000"/>
              </a:lnSpc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4 = 		3 × 3 = 		4 × 7 = 		3 × 10 =</a:t>
            </a:r>
          </a:p>
          <a:p>
            <a:pPr algn="just">
              <a:lnSpc>
                <a:spcPct val="200000"/>
              </a:lnSpc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2 = 		3 × 2 = 		4 × 2 = 		2 × 10 =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77072" y="2732008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7072" y="3650569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77072" y="4569130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77072" y="5487691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7537" y="2729838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3461" y="3637690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63461" y="4556251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63461" y="5474812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64954" y="2744989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8297" y="3650569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64954" y="4569130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49850" y="5487691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283246" y="2747261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99170" y="3655113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299170" y="4573674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299170" y="5492235"/>
            <a:ext cx="613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77072" y="2062896"/>
            <a:ext cx="19337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42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42900"/>
            <a:ext cx="120889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giải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Số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quyển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truyện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8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mượn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được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latin typeface="HP001 4 hàng" panose="020B0603050302020204" pitchFamily="34" charset="0"/>
                <a:cs typeface="Arial" panose="020B0604020202020204" pitchFamily="34" charset="0"/>
              </a:rPr>
              <a:t>5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× 8 = 40 (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quyển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Đáp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số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: 40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quyển</a:t>
            </a:r>
            <a:r>
              <a:rPr lang="en-US" sz="32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truyện</a:t>
            </a:r>
            <a:endParaRPr lang="en-US" sz="3200" b="1" dirty="0" smtClean="0">
              <a:latin typeface="HP001 4 hàng" panose="020B06030503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3200" b="1" dirty="0" smtClean="0"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028" y="250341"/>
            <a:ext cx="120889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4: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mượn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quyển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mượn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quyển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28" y="171469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5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quyển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…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quyển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56084" y="753979"/>
            <a:ext cx="82616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004884" y="770021"/>
            <a:ext cx="118711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4589" y="1279433"/>
            <a:ext cx="78766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03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176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.VnTime</vt:lpstr>
      <vt:lpstr>Arial</vt:lpstr>
      <vt:lpstr>Calibri</vt:lpstr>
      <vt:lpstr>Calibri Light</vt:lpstr>
      <vt:lpstr>HP001 4 hàng</vt:lpstr>
      <vt:lpstr>Times New Roman</vt:lpstr>
      <vt:lpstr>Office Theme</vt:lpstr>
      <vt:lpstr>1_Default Design</vt:lpstr>
      <vt:lpstr>Các con đổi tên thiết bị thành tên của mình và tắt mic giữ trật tự nhé!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 Le Tuyet Nhi</dc:creator>
  <cp:lastModifiedBy>Admin</cp:lastModifiedBy>
  <cp:revision>141</cp:revision>
  <cp:lastPrinted>2020-03-27T02:13:08Z</cp:lastPrinted>
  <dcterms:created xsi:type="dcterms:W3CDTF">2020-03-20T06:18:58Z</dcterms:created>
  <dcterms:modified xsi:type="dcterms:W3CDTF">2020-04-17T03:39:58Z</dcterms:modified>
</cp:coreProperties>
</file>